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30"/>
  </p:notesMasterIdLst>
  <p:handoutMasterIdLst>
    <p:handoutMasterId r:id="rId31"/>
  </p:handoutMasterIdLst>
  <p:sldIdLst>
    <p:sldId id="294" r:id="rId6"/>
    <p:sldId id="299" r:id="rId7"/>
    <p:sldId id="301" r:id="rId8"/>
    <p:sldId id="295" r:id="rId9"/>
    <p:sldId id="297" r:id="rId10"/>
    <p:sldId id="298" r:id="rId11"/>
    <p:sldId id="302" r:id="rId12"/>
    <p:sldId id="296" r:id="rId13"/>
    <p:sldId id="303" r:id="rId14"/>
    <p:sldId id="305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3" r:id="rId23"/>
    <p:sldId id="312" r:id="rId24"/>
    <p:sldId id="314" r:id="rId25"/>
    <p:sldId id="315" r:id="rId26"/>
    <p:sldId id="316" r:id="rId27"/>
    <p:sldId id="317" r:id="rId28"/>
    <p:sldId id="318" r:id="rId29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marks" id="{B37110AE-4854-FF44-B7CB-E44F2FFC7779}">
          <p14:sldIdLst>
            <p14:sldId id="294"/>
            <p14:sldId id="299"/>
            <p14:sldId id="301"/>
            <p14:sldId id="295"/>
            <p14:sldId id="297"/>
            <p14:sldId id="298"/>
            <p14:sldId id="302"/>
            <p14:sldId id="296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41B6E6"/>
    <a:srgbClr val="CFCFCE"/>
    <a:srgbClr val="33A9AF"/>
    <a:srgbClr val="C25252"/>
    <a:srgbClr val="DDD937"/>
    <a:srgbClr val="3C59D4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3" autoAdjust="0"/>
    <p:restoredTop sz="93882" autoAdjust="0"/>
  </p:normalViewPr>
  <p:slideViewPr>
    <p:cSldViewPr snapToGrid="0">
      <p:cViewPr varScale="1">
        <p:scale>
          <a:sx n="284" d="100"/>
          <a:sy n="284" d="100"/>
        </p:scale>
        <p:origin x="1512" y="168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-9664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01.07.19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fifth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sixth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tenth</a:t>
            </a:r>
            <a:r>
              <a:rPr lang="de-DE" dirty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9668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17" r:id="rId3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12" name="Rectangle 9"/>
          <p:cNvSpPr/>
          <p:nvPr/>
        </p:nvSpPr>
        <p:spPr>
          <a:xfrm>
            <a:off x="0" y="0"/>
            <a:ext cx="2476800" cy="51435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882985"/>
            <a:ext cx="2479729" cy="414989"/>
          </a:xfrm>
          <a:prstGeom prst="rect">
            <a:avLst/>
          </a:prstGeom>
        </p:spPr>
        <p:txBody>
          <a:bodyPr/>
          <a:lstStyle>
            <a:lvl1pPr algn="ctr" defTabSz="6856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baseline="0">
                <a:solidFill>
                  <a:schemeClr val="bg1"/>
                </a:solidFill>
                <a:latin typeface="DIN Next LT Pro Condensed" charset="0"/>
                <a:ea typeface="+mj-ea"/>
                <a:cs typeface="DIN Next LT Pro Light Condensed" charset="0"/>
              </a:defRPr>
            </a:lvl1pPr>
          </a:lstStyle>
          <a:p>
            <a:r>
              <a:rPr lang="de-DE" sz="2600"/>
              <a:t>PRODYNA</a:t>
            </a:r>
          </a:p>
        </p:txBody>
      </p:sp>
      <p:sp>
        <p:nvSpPr>
          <p:cNvPr id="14" name="Textplatzhalter 53"/>
          <p:cNvSpPr txBox="1">
            <a:spLocks/>
          </p:cNvSpPr>
          <p:nvPr/>
        </p:nvSpPr>
        <p:spPr>
          <a:xfrm>
            <a:off x="0" y="2481054"/>
            <a:ext cx="2476800" cy="1068058"/>
          </a:xfrm>
          <a:prstGeom prst="rect">
            <a:avLst/>
          </a:prstGeom>
        </p:spPr>
        <p:txBody>
          <a:bodyPr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bg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dirty="0"/>
              <a:t>FROM ZERO TO HERO WITH KUBERNETES</a:t>
            </a:r>
          </a:p>
          <a:p>
            <a:pPr>
              <a:lnSpc>
                <a:spcPct val="100000"/>
              </a:lnSpc>
            </a:pPr>
            <a:endParaRPr lang="de-DE" dirty="0"/>
          </a:p>
        </p:txBody>
      </p:sp>
      <p:cxnSp>
        <p:nvCxnSpPr>
          <p:cNvPr id="15" name="Straight Connector 3"/>
          <p:cNvCxnSpPr/>
          <p:nvPr/>
        </p:nvCxnSpPr>
        <p:spPr>
          <a:xfrm flipV="1">
            <a:off x="234019" y="2367999"/>
            <a:ext cx="20016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DA3872-54E5-E74D-94B0-55783812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6F8AE-D8B7-1F4A-ABF3-619ACDF75A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ADD MINIKUBE IP TO LOCAL HOSTS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9FEE0-E0A6-D144-94F4-AD1A40A0E2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E6600-DF9E-4840-A35A-EFE3227F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16" y="1942703"/>
            <a:ext cx="6970059" cy="6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5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4AF244-9CE6-DB4A-84A1-89158552E7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EBE0-93BD-3744-8837-8CC5C181F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ACTIVE SOME MINIKUBE ADDONS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D301E-02B3-1C49-BA3C-BE9F9FDB09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9B682-C145-F04B-ABFA-08EC20EF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7" y="1301212"/>
            <a:ext cx="3538169" cy="33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86575F-0ED4-C64F-A789-1C51E5536E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B990-4D9D-3A4D-A3F9-12F764F6D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OPEN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52856-021B-0143-BB57-D17A8B7E53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A12FD-7665-FF48-B0F3-9793ED54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2064672"/>
            <a:ext cx="3770207" cy="2276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5908E-50FC-F248-BF59-5328BB4F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1152636"/>
            <a:ext cx="8709212" cy="62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53118-84C4-A14D-95C9-7CA60B39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974" y="2085514"/>
            <a:ext cx="4007620" cy="24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CFB-F3F0-2643-B8E5-89B23B226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726-EA68-E44A-9A30-286BE7C93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ACCESS DOCKER IN MINIKUBE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C9355-0E35-5F46-92CD-C5864387D0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88552-018F-9444-B79E-26300A72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9" y="1249771"/>
            <a:ext cx="7676947" cy="30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DEEA-23A3-564D-A958-BC40DDCE12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C35DA-23C5-E64E-BBBD-4E87EB78C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E8FD6-15B2-CB44-9FF4-AF95347B08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42724-C02D-E246-AD4C-C9183F33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1531918"/>
            <a:ext cx="8426824" cy="12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0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9238C-03CB-A541-9C87-F3A75A4EC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2CD74-E2F5-AA4D-B3B2-8CAC72E6C5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METRICS-SERVER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DDDF3-9E49-214E-A96D-22C15F98E1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1FA76-470A-2944-9E1F-07235F0F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239700"/>
            <a:ext cx="5657307" cy="37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6A47F-F751-2C40-8FC8-D10465AA0D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HTTP://PROMETHEUS.MINIKUBE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F615F-5209-4847-936B-F7498318E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PROMETHEUS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1BC77-9CCB-ED4C-BA26-18AB8E76C0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0931-C8EC-344C-B745-ADE5C5CB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5" y="1410780"/>
            <a:ext cx="8269941" cy="656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86403-C3BE-224E-B4D1-C31F3F6C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60" y="2236626"/>
            <a:ext cx="4674390" cy="27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39C34-0072-2341-B74D-2E17DE50F0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HTTP://GRAFANA.MINIKUBE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3B1BF-BF49-A245-A18B-1A3604802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GRAFANA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90D1B-EAC3-D24C-B725-F34DE126A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692E9-B9C4-AE4C-8D22-3DCF2228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9" y="1141119"/>
            <a:ext cx="8399929" cy="677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6192A-7609-DA4B-93A9-A8D19149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8" y="1935060"/>
            <a:ext cx="8906435" cy="250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CD383-B406-6141-BF08-ECBC7BA0A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" y="2358096"/>
            <a:ext cx="8731624" cy="62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C243C-7D00-9642-AEDE-C2767580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453" y="3211281"/>
            <a:ext cx="2691597" cy="158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6C07-98D0-204B-B28C-770EFD8B8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99" y="3154693"/>
            <a:ext cx="2858209" cy="1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D0DFF9-83D0-8444-B430-58F2E463D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HTTP://MINIKUBE:32010 CONNECT TO BOLT://MINIKUBE:32011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D5BE5-671F-914D-A2C8-573AF563F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NEO4J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C66D2-659C-1346-9F86-142E7BF55E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71809-6648-4042-AF4E-16F1811E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0" y="1207153"/>
            <a:ext cx="8556812" cy="75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92C81-790B-8B43-A8C8-82C8D66A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1" y="2116853"/>
            <a:ext cx="8556812" cy="74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6D8DE-3818-D541-866D-AD8B02A4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9" y="2957968"/>
            <a:ext cx="3257421" cy="1913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E83D0-662F-2C48-872A-088FE3B38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630" y="2979965"/>
            <a:ext cx="3257421" cy="19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DB95B-9F88-A941-BBC8-352DDAC8A7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80A8-FCE7-A949-9A0D-F3672DCA45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BUILD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EE0C3-FB90-CE4E-8D05-B75FE0CE9D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eval</a:t>
            </a:r>
            <a:r>
              <a:rPr lang="de-DE" dirty="0"/>
              <a:t> $(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docker-env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mvn</a:t>
            </a:r>
            <a:r>
              <a:rPr lang="de-DE" dirty="0"/>
              <a:t> </a:t>
            </a:r>
            <a:r>
              <a:rPr lang="de-DE" dirty="0" err="1"/>
              <a:t>install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E7318-454B-4C4D-BD8C-26B1EB25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10" y="2412934"/>
            <a:ext cx="4814047" cy="25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141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DA3AB4-EACA-7F4D-BC1E-B9F526177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79EAC-68EC-8F47-B13C-8F1C869ADE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Conference-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importer</a:t>
            </a:r>
            <a:r>
              <a:rPr lang="de-DE" dirty="0"/>
              <a:t>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69599-F0B5-FA47-973A-5D83D86B64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EAC3F-A621-894A-9F90-9425CB75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" y="1207153"/>
            <a:ext cx="9144000" cy="698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CC4C-48E2-C744-915A-009D86C9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47" y="2030189"/>
            <a:ext cx="4962374" cy="29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4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CB931-7F28-3447-8526-CA15BA512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HTTP://LOCALHOST:8080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92156-DC10-BD4C-B5DA-0D94683D29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RUN BACKEND IN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80B9-D05D-654E-A8B9-BB1D0461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" y="1564343"/>
            <a:ext cx="4127966" cy="2735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7FC04-6613-0A47-8B5E-79163BAF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70" y="1532966"/>
            <a:ext cx="4477054" cy="2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D11C-E32E-2849-923F-0D90DE0FE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</a:t>
            </a:r>
            <a:r>
              <a:rPr lang="de-DE" dirty="0" err="1"/>
              <a:t>COnference.backend</a:t>
            </a:r>
            <a:r>
              <a:rPr lang="de-DE" dirty="0"/>
              <a:t>/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1EC3-4A96-4F4C-A1BF-632698CD45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DEPLOY BACKEND VIA HELM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05453-3DBB-F543-86F7-809F2516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" y="1342868"/>
            <a:ext cx="8722659" cy="57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741C8-AF08-AC4F-BAD8-5CE7DE78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05" y="1985402"/>
            <a:ext cx="4246986" cy="27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395711-A5E8-724A-A47F-4B95367BB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http://localhost:8080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61B44-8A33-A547-A3E6-5953584F7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frontend</a:t>
            </a:r>
            <a:r>
              <a:rPr lang="de-DE" dirty="0"/>
              <a:t> in 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9A5B8-3160-4A4C-A10C-69716C634F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A3497-0A5B-4D4E-8DF3-2F28A7D0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7" y="1792941"/>
            <a:ext cx="4204924" cy="2783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A88C6-B25A-0841-B136-7F92DE59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34" y="1792940"/>
            <a:ext cx="4330854" cy="27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3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8C628-8749-4740-BF19-C4914503C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</a:t>
            </a:r>
            <a:r>
              <a:rPr lang="de-DE" dirty="0" err="1"/>
              <a:t>conference.minikube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F28C1-B153-3142-ADAD-085F75D57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Deploy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9F753-4B1E-B446-AACF-BA3A6011F2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4DCC4-6733-7E43-98B2-B2A3B786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" y="1185373"/>
            <a:ext cx="9144000" cy="72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70C51-7DEC-F946-B1C4-7AEB827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59" y="2043711"/>
            <a:ext cx="4722627" cy="30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5B444-BC3C-F04C-90BA-16FA052D29E8}"/>
              </a:ext>
            </a:extLst>
          </p:cNvPr>
          <p:cNvSpPr txBox="1"/>
          <p:nvPr/>
        </p:nvSpPr>
        <p:spPr>
          <a:xfrm>
            <a:off x="728420" y="743919"/>
            <a:ext cx="314060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Kubernetes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cluster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150 </a:t>
            </a:r>
            <a:r>
              <a:rPr lang="de-DE" sz="1800" dirty="0" err="1">
                <a:solidFill>
                  <a:schemeClr val="bg1"/>
                </a:solidFill>
              </a:rPr>
              <a:t>nodes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2300 </a:t>
            </a:r>
            <a:r>
              <a:rPr lang="de-DE" sz="1800" dirty="0" err="1">
                <a:solidFill>
                  <a:schemeClr val="bg1"/>
                </a:solidFill>
              </a:rPr>
              <a:t>cores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16TB RAM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r>
              <a:rPr lang="de-DE" sz="1800" dirty="0">
                <a:solidFill>
                  <a:schemeClr val="bg1"/>
                </a:solidFill>
              </a:rPr>
              <a:t> on </a:t>
            </a:r>
            <a:r>
              <a:rPr lang="de-DE" sz="1800" dirty="0" err="1">
                <a:solidFill>
                  <a:schemeClr val="bg1"/>
                </a:solidFill>
              </a:rPr>
              <a:t>Azure</a:t>
            </a:r>
            <a:endParaRPr lang="de-DE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Development on </a:t>
            </a:r>
            <a:r>
              <a:rPr lang="de-DE" sz="1800" dirty="0" err="1">
                <a:solidFill>
                  <a:schemeClr val="bg1"/>
                </a:solidFill>
              </a:rPr>
              <a:t>Minikube</a:t>
            </a: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F561D-0FA4-4B44-82F2-E840747BE840}"/>
              </a:ext>
            </a:extLst>
          </p:cNvPr>
          <p:cNvSpPr txBox="1"/>
          <p:nvPr/>
        </p:nvSpPr>
        <p:spPr>
          <a:xfrm>
            <a:off x="4510225" y="743918"/>
            <a:ext cx="3781805" cy="307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 </a:t>
            </a:r>
            <a:r>
              <a:rPr lang="de-DE" sz="1800" dirty="0" err="1">
                <a:solidFill>
                  <a:schemeClr val="bg1"/>
                </a:solidFill>
              </a:rPr>
              <a:t>business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services</a:t>
            </a:r>
            <a:endParaRPr lang="de-DE" sz="1800" dirty="0">
              <a:solidFill>
                <a:schemeClr val="bg1"/>
              </a:solidFill>
            </a:endParaRPr>
          </a:p>
          <a:p>
            <a:pPr marL="971452" lvl="2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Developed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PRODYNA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Neo4j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ElasticSearch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MongoDB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RabbitMQ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Prometheus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Grafana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3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7E81F-FDF0-A94D-970D-4C179E095062}"/>
              </a:ext>
            </a:extLst>
          </p:cNvPr>
          <p:cNvSpPr/>
          <p:nvPr/>
        </p:nvSpPr>
        <p:spPr>
          <a:xfrm>
            <a:off x="331693" y="510977"/>
            <a:ext cx="3868271" cy="2250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9FB73-60B0-A94B-9063-1878DDB0DA4A}"/>
              </a:ext>
            </a:extLst>
          </p:cNvPr>
          <p:cNvSpPr/>
          <p:nvPr/>
        </p:nvSpPr>
        <p:spPr>
          <a:xfrm>
            <a:off x="3118325" y="1136281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Ingress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F61B1-A649-0841-8279-FFB4B903E91A}"/>
              </a:ext>
            </a:extLst>
          </p:cNvPr>
          <p:cNvSpPr/>
          <p:nvPr/>
        </p:nvSpPr>
        <p:spPr>
          <a:xfrm>
            <a:off x="4075659" y="862842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D2023-5505-F545-A32A-F66FEB0D6439}"/>
              </a:ext>
            </a:extLst>
          </p:cNvPr>
          <p:cNvSpPr/>
          <p:nvPr/>
        </p:nvSpPr>
        <p:spPr>
          <a:xfrm>
            <a:off x="4051442" y="12394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443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AE353B-0036-5A41-836A-5EC19E0445E7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3642763" y="968177"/>
            <a:ext cx="432896" cy="36084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ED83BD-1979-C64A-AA5C-C071B9C08865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>
          <a:xfrm flipH="1" flipV="1">
            <a:off x="3642763" y="1329023"/>
            <a:ext cx="408679" cy="15725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E2EB2-BAD8-0F4B-A7D4-8E4608AE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5" y="2509182"/>
            <a:ext cx="215757" cy="2092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7D6BF-D08C-DF47-A92A-939EF0E7E32E}"/>
              </a:ext>
            </a:extLst>
          </p:cNvPr>
          <p:cNvSpPr/>
          <p:nvPr/>
        </p:nvSpPr>
        <p:spPr>
          <a:xfrm>
            <a:off x="1841067" y="600947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C3E12-82BA-9B4D-825A-7915465EBF6B}"/>
              </a:ext>
            </a:extLst>
          </p:cNvPr>
          <p:cNvSpPr/>
          <p:nvPr/>
        </p:nvSpPr>
        <p:spPr>
          <a:xfrm>
            <a:off x="647198" y="858819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72C6D-1276-6440-BAFA-311113304E56}"/>
              </a:ext>
            </a:extLst>
          </p:cNvPr>
          <p:cNvSpPr/>
          <p:nvPr/>
        </p:nvSpPr>
        <p:spPr>
          <a:xfrm>
            <a:off x="556185" y="1550642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Prometheus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5A404-E19D-EF4E-88A2-3DFE2B316487}"/>
              </a:ext>
            </a:extLst>
          </p:cNvPr>
          <p:cNvSpPr/>
          <p:nvPr/>
        </p:nvSpPr>
        <p:spPr>
          <a:xfrm>
            <a:off x="556185" y="2070641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 err="1">
                <a:solidFill>
                  <a:schemeClr val="tx1"/>
                </a:solidFill>
              </a:rPr>
              <a:t>Grafana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E65DA-FE29-3A43-810D-C3F12917C6E8}"/>
              </a:ext>
            </a:extLst>
          </p:cNvPr>
          <p:cNvSpPr/>
          <p:nvPr/>
        </p:nvSpPr>
        <p:spPr>
          <a:xfrm>
            <a:off x="2099474" y="1992010"/>
            <a:ext cx="524438" cy="3854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Neo4j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8DCA25-297A-EC4B-AB50-29EB6040F760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 flipV="1">
            <a:off x="2365505" y="793689"/>
            <a:ext cx="752820" cy="53533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4EED59-96CA-C449-9DDD-0E280B49D8C2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 flipV="1">
            <a:off x="1171636" y="1051561"/>
            <a:ext cx="1946689" cy="2774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1EEB84-3590-6F42-885E-F7FF4F7A9BAC}"/>
              </a:ext>
            </a:extLst>
          </p:cNvPr>
          <p:cNvCxnSpPr>
            <a:cxnSpLocks/>
            <a:stCxn id="7" idx="1"/>
            <a:endCxn id="24" idx="3"/>
          </p:cNvCxnSpPr>
          <p:nvPr/>
        </p:nvCxnSpPr>
        <p:spPr>
          <a:xfrm flipH="1">
            <a:off x="1080623" y="1329023"/>
            <a:ext cx="2037702" cy="414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796113-8BC5-9342-96A3-EF67C96003B1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1080623" y="1329023"/>
            <a:ext cx="2037702" cy="93436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FBEDB7-A4A3-3940-A7AB-61070B849254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909417" y="793689"/>
            <a:ext cx="931650" cy="6513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EA2BF-E334-3E4C-AF63-93AD063F9C9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909417" y="1244302"/>
            <a:ext cx="1452276" cy="7477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DB697-2F53-5647-8323-92ED8E634FA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18404" y="1936125"/>
            <a:ext cx="0" cy="1345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EE28F5-E849-7A43-87CD-5546B38B2C1E}"/>
              </a:ext>
            </a:extLst>
          </p:cNvPr>
          <p:cNvSpPr txBox="1"/>
          <p:nvPr/>
        </p:nvSpPr>
        <p:spPr>
          <a:xfrm>
            <a:off x="1081616" y="1521764"/>
            <a:ext cx="4587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prometheus</a:t>
            </a:r>
            <a:endParaRPr lang="de-DE" sz="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24AD7-5797-0848-98ED-080E591FBF0A}"/>
              </a:ext>
            </a:extLst>
          </p:cNvPr>
          <p:cNvSpPr txBox="1"/>
          <p:nvPr/>
        </p:nvSpPr>
        <p:spPr>
          <a:xfrm>
            <a:off x="1109232" y="1933720"/>
            <a:ext cx="36099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grafana</a:t>
            </a:r>
            <a:endParaRPr lang="de-DE" sz="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32247-CC0F-694E-9172-BE24E4CEF29C}"/>
              </a:ext>
            </a:extLst>
          </p:cNvPr>
          <p:cNvSpPr txBox="1"/>
          <p:nvPr/>
        </p:nvSpPr>
        <p:spPr>
          <a:xfrm>
            <a:off x="2530753" y="808593"/>
            <a:ext cx="4667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98631D-4486-1543-8486-5D987487A136}"/>
              </a:ext>
            </a:extLst>
          </p:cNvPr>
          <p:cNvSpPr txBox="1"/>
          <p:nvPr/>
        </p:nvSpPr>
        <p:spPr>
          <a:xfrm>
            <a:off x="1661753" y="993556"/>
            <a:ext cx="52450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715C96-435F-5E4C-8B5B-B10B1515CE86}"/>
              </a:ext>
            </a:extLst>
          </p:cNvPr>
          <p:cNvSpPr/>
          <p:nvPr/>
        </p:nvSpPr>
        <p:spPr>
          <a:xfrm>
            <a:off x="2245151" y="267246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E3050-EB9C-5346-AAAA-3CBF7153CA04}"/>
              </a:ext>
            </a:extLst>
          </p:cNvPr>
          <p:cNvSpPr/>
          <p:nvPr/>
        </p:nvSpPr>
        <p:spPr>
          <a:xfrm>
            <a:off x="327811" y="3739254"/>
            <a:ext cx="3872153" cy="1176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18CD24-C6BC-4F4A-909F-9B5BA692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8" y="4606225"/>
            <a:ext cx="220892" cy="22089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AAEBF8E-3435-FF46-AC71-125B7375A545}"/>
              </a:ext>
            </a:extLst>
          </p:cNvPr>
          <p:cNvSpPr/>
          <p:nvPr/>
        </p:nvSpPr>
        <p:spPr>
          <a:xfrm>
            <a:off x="2075277" y="401848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C3FD1-A9FA-6541-8537-63FD021710A7}"/>
              </a:ext>
            </a:extLst>
          </p:cNvPr>
          <p:cNvCxnSpPr>
            <a:cxnSpLocks/>
            <a:stCxn id="61" idx="0"/>
            <a:endCxn id="26" idx="2"/>
          </p:cNvCxnSpPr>
          <p:nvPr/>
        </p:nvCxnSpPr>
        <p:spPr>
          <a:xfrm flipV="1">
            <a:off x="2361693" y="2377493"/>
            <a:ext cx="0" cy="2949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C8A0D5-3A0D-A24C-B572-767F4C921092}"/>
              </a:ext>
            </a:extLst>
          </p:cNvPr>
          <p:cNvCxnSpPr>
            <a:cxnSpLocks/>
            <a:stCxn id="64" idx="0"/>
            <a:endCxn id="61" idx="4"/>
          </p:cNvCxnSpPr>
          <p:nvPr/>
        </p:nvCxnSpPr>
        <p:spPr>
          <a:xfrm flipV="1">
            <a:off x="2337496" y="2883133"/>
            <a:ext cx="24197" cy="113535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AA4D488-B1EF-2942-8C72-CE72796DE730}"/>
              </a:ext>
            </a:extLst>
          </p:cNvPr>
          <p:cNvSpPr txBox="1"/>
          <p:nvPr/>
        </p:nvSpPr>
        <p:spPr>
          <a:xfrm>
            <a:off x="2336833" y="3830069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4D1ECEB-F980-3C41-BF3F-2E3DD171A6EA}"/>
              </a:ext>
            </a:extLst>
          </p:cNvPr>
          <p:cNvSpPr/>
          <p:nvPr/>
        </p:nvSpPr>
        <p:spPr>
          <a:xfrm>
            <a:off x="4060704" y="2350789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B01338-6953-934D-B4C4-C938A8305927}"/>
              </a:ext>
            </a:extLst>
          </p:cNvPr>
          <p:cNvCxnSpPr>
            <a:cxnSpLocks/>
            <a:stCxn id="72" idx="2"/>
            <a:endCxn id="26" idx="3"/>
          </p:cNvCxnSpPr>
          <p:nvPr/>
        </p:nvCxnSpPr>
        <p:spPr>
          <a:xfrm flipH="1" flipV="1">
            <a:off x="2623912" y="2184752"/>
            <a:ext cx="1436792" cy="27137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9247415-0B02-E948-BB9E-473CC56FE461}"/>
              </a:ext>
            </a:extLst>
          </p:cNvPr>
          <p:cNvSpPr/>
          <p:nvPr/>
        </p:nvSpPr>
        <p:spPr>
          <a:xfrm>
            <a:off x="3321880" y="401067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CD5A2C9-6D91-1746-AE5F-CDB7E1A0AE66}"/>
              </a:ext>
            </a:extLst>
          </p:cNvPr>
          <p:cNvSpPr/>
          <p:nvPr/>
        </p:nvSpPr>
        <p:spPr>
          <a:xfrm>
            <a:off x="3118325" y="1707604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42BC3F1-E742-1048-A272-9F1F959780AF}"/>
              </a:ext>
            </a:extLst>
          </p:cNvPr>
          <p:cNvSpPr/>
          <p:nvPr/>
        </p:nvSpPr>
        <p:spPr>
          <a:xfrm>
            <a:off x="4083422" y="17927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2001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2DD1CCD-134F-0B44-AAAA-8AA0D9CF3CD6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3642763" y="1900346"/>
            <a:ext cx="432896" cy="0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FB4D55E0-F2B1-744F-99C1-DA7691B69609}"/>
              </a:ext>
            </a:extLst>
          </p:cNvPr>
          <p:cNvCxnSpPr>
            <a:cxnSpLocks/>
            <a:stCxn id="145" idx="3"/>
            <a:endCxn id="8" idx="6"/>
          </p:cNvCxnSpPr>
          <p:nvPr/>
        </p:nvCxnSpPr>
        <p:spPr>
          <a:xfrm flipV="1">
            <a:off x="3846318" y="968177"/>
            <a:ext cx="462424" cy="3235238"/>
          </a:xfrm>
          <a:prstGeom prst="bentConnector3">
            <a:avLst>
              <a:gd name="adj1" fmla="val 149435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64902-BAB3-9440-855C-BF068DFA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056" y="3467136"/>
            <a:ext cx="991919" cy="680518"/>
          </a:xfrm>
          <a:prstGeom prst="rect">
            <a:avLst/>
          </a:prstGeom>
        </p:spPr>
      </p:pic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45B7E0F-AC5C-FC4E-8555-CBF3F2B1A352}"/>
              </a:ext>
            </a:extLst>
          </p:cNvPr>
          <p:cNvCxnSpPr>
            <a:cxnSpLocks/>
            <a:stCxn id="200" idx="1"/>
            <a:endCxn id="175" idx="6"/>
          </p:cNvCxnSpPr>
          <p:nvPr/>
        </p:nvCxnSpPr>
        <p:spPr>
          <a:xfrm flipH="1" flipV="1">
            <a:off x="4316505" y="1898048"/>
            <a:ext cx="3470551" cy="190934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A3F8989-1CC5-2D44-AACC-FE0729F4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639" y="1775396"/>
            <a:ext cx="1034921" cy="710020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6546AC6-4F28-F14C-9B13-53297EBAC0FF}"/>
              </a:ext>
            </a:extLst>
          </p:cNvPr>
          <p:cNvCxnSpPr>
            <a:cxnSpLocks/>
            <a:stCxn id="205" idx="1"/>
            <a:endCxn id="8" idx="6"/>
          </p:cNvCxnSpPr>
          <p:nvPr/>
        </p:nvCxnSpPr>
        <p:spPr>
          <a:xfrm flipH="1" flipV="1">
            <a:off x="4308742" y="968177"/>
            <a:ext cx="3470897" cy="116222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>
            <a:extLst>
              <a:ext uri="{FF2B5EF4-FFF2-40B4-BE49-F238E27FC236}">
                <a16:creationId xmlns:a16="http://schemas.microsoft.com/office/drawing/2014/main" id="{714AC185-64ED-5241-8617-EB09653D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50" y="139236"/>
            <a:ext cx="1013385" cy="695245"/>
          </a:xfrm>
          <a:prstGeom prst="rect">
            <a:avLst/>
          </a:prstGeom>
        </p:spPr>
      </p:pic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C2A24BC-CA13-6847-BB3C-5D4EF271B024}"/>
              </a:ext>
            </a:extLst>
          </p:cNvPr>
          <p:cNvCxnSpPr>
            <a:cxnSpLocks/>
            <a:stCxn id="211" idx="1"/>
            <a:endCxn id="8" idx="6"/>
          </p:cNvCxnSpPr>
          <p:nvPr/>
        </p:nvCxnSpPr>
        <p:spPr>
          <a:xfrm flipH="1">
            <a:off x="4308742" y="486859"/>
            <a:ext cx="3450108" cy="48131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extLst>
              <a:ext uri="{FF2B5EF4-FFF2-40B4-BE49-F238E27FC236}">
                <a16:creationId xmlns:a16="http://schemas.microsoft.com/office/drawing/2014/main" id="{D588AC84-2BC4-5747-82BE-222911F2A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840" y="979939"/>
            <a:ext cx="993135" cy="681353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7837C65C-8C5F-FC45-AAD9-5153A2880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555" y="2637209"/>
            <a:ext cx="979687" cy="672126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CE52124-12AB-FF4A-A877-7030F1B67858}"/>
              </a:ext>
            </a:extLst>
          </p:cNvPr>
          <p:cNvCxnSpPr>
            <a:cxnSpLocks/>
            <a:stCxn id="221" idx="1"/>
            <a:endCxn id="8" idx="6"/>
          </p:cNvCxnSpPr>
          <p:nvPr/>
        </p:nvCxnSpPr>
        <p:spPr>
          <a:xfrm flipH="1" flipV="1">
            <a:off x="4308742" y="968177"/>
            <a:ext cx="3489813" cy="200509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AFC9A23-BCF0-784B-90B6-220E033347EF}"/>
              </a:ext>
            </a:extLst>
          </p:cNvPr>
          <p:cNvCxnSpPr>
            <a:cxnSpLocks/>
            <a:stCxn id="217" idx="1"/>
            <a:endCxn id="8" idx="6"/>
          </p:cNvCxnSpPr>
          <p:nvPr/>
        </p:nvCxnSpPr>
        <p:spPr>
          <a:xfrm flipH="1" flipV="1">
            <a:off x="4308742" y="968177"/>
            <a:ext cx="3477098" cy="35243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38F9351-9814-1E41-9280-37D99D78FDA6}"/>
              </a:ext>
            </a:extLst>
          </p:cNvPr>
          <p:cNvCxnSpPr>
            <a:cxnSpLocks/>
            <a:stCxn id="234" idx="1"/>
            <a:endCxn id="72" idx="6"/>
          </p:cNvCxnSpPr>
          <p:nvPr/>
        </p:nvCxnSpPr>
        <p:spPr>
          <a:xfrm flipH="1" flipV="1">
            <a:off x="4293787" y="2456124"/>
            <a:ext cx="3451586" cy="22084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CA8B263D-BB0F-E645-91E2-1A009AA58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373" y="4307665"/>
            <a:ext cx="1040338" cy="713736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D13FB90-5CBE-F547-BBCB-F460216465C8}"/>
              </a:ext>
            </a:extLst>
          </p:cNvPr>
          <p:cNvCxnSpPr>
            <a:cxnSpLocks/>
            <a:stCxn id="234" idx="1"/>
            <a:endCxn id="61" idx="5"/>
          </p:cNvCxnSpPr>
          <p:nvPr/>
        </p:nvCxnSpPr>
        <p:spPr>
          <a:xfrm flipH="1" flipV="1">
            <a:off x="2444100" y="2852281"/>
            <a:ext cx="5301273" cy="181225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31CB205-3BAE-8E45-A428-951B28B550EB}"/>
              </a:ext>
            </a:extLst>
          </p:cNvPr>
          <p:cNvSpPr txBox="1"/>
          <p:nvPr/>
        </p:nvSpPr>
        <p:spPr>
          <a:xfrm>
            <a:off x="7133810" y="4172200"/>
            <a:ext cx="6799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http://minikube:32010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E0D24B1-DB3C-FD47-A3A4-7F9CE32F1D5F}"/>
              </a:ext>
            </a:extLst>
          </p:cNvPr>
          <p:cNvSpPr txBox="1"/>
          <p:nvPr/>
        </p:nvSpPr>
        <p:spPr>
          <a:xfrm>
            <a:off x="6866320" y="2912569"/>
            <a:ext cx="82426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prometheus.minikube</a:t>
            </a:r>
            <a:r>
              <a:rPr lang="de-DE" sz="400" dirty="0"/>
              <a:t>/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07715A1-D2B9-A145-9405-B2570FFC02B8}"/>
              </a:ext>
            </a:extLst>
          </p:cNvPr>
          <p:cNvSpPr txBox="1"/>
          <p:nvPr/>
        </p:nvSpPr>
        <p:spPr>
          <a:xfrm>
            <a:off x="7151106" y="3790139"/>
            <a:ext cx="66556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http://minikube:2001/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57358F4-B8A8-4042-A5B8-B0B443F07A80}"/>
              </a:ext>
            </a:extLst>
          </p:cNvPr>
          <p:cNvSpPr txBox="1"/>
          <p:nvPr/>
        </p:nvSpPr>
        <p:spPr>
          <a:xfrm>
            <a:off x="7092519" y="4701675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://minikube:32011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EC1DDD-0E38-EE42-A51C-13DF5D2CBD25}"/>
              </a:ext>
            </a:extLst>
          </p:cNvPr>
          <p:cNvSpPr txBox="1"/>
          <p:nvPr/>
        </p:nvSpPr>
        <p:spPr>
          <a:xfrm>
            <a:off x="6880328" y="2151867"/>
            <a:ext cx="7264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grafana.minikube</a:t>
            </a:r>
            <a:r>
              <a:rPr lang="de-DE" sz="400" dirty="0"/>
              <a:t>/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B6BBE29-F29B-5D48-AFE7-D6267D6C109D}"/>
              </a:ext>
            </a:extLst>
          </p:cNvPr>
          <p:cNvSpPr txBox="1"/>
          <p:nvPr/>
        </p:nvSpPr>
        <p:spPr>
          <a:xfrm>
            <a:off x="6840671" y="1344225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91053A1-FB3A-CF41-B146-AEB7EE2D2A54}"/>
              </a:ext>
            </a:extLst>
          </p:cNvPr>
          <p:cNvSpPr txBox="1"/>
          <p:nvPr/>
        </p:nvSpPr>
        <p:spPr>
          <a:xfrm>
            <a:off x="6840252" y="587482"/>
            <a:ext cx="80663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150512E-7890-1D48-B0BE-225C1E59581E}"/>
              </a:ext>
            </a:extLst>
          </p:cNvPr>
          <p:cNvSpPr txBox="1"/>
          <p:nvPr/>
        </p:nvSpPr>
        <p:spPr>
          <a:xfrm>
            <a:off x="4167983" y="4215428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04C30AA-641B-C34B-B93F-D41B464BF7D8}"/>
              </a:ext>
            </a:extLst>
          </p:cNvPr>
          <p:cNvSpPr/>
          <p:nvPr/>
        </p:nvSpPr>
        <p:spPr>
          <a:xfrm>
            <a:off x="1350368" y="2263382"/>
            <a:ext cx="509386" cy="255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61E8D657-48A8-314D-B82C-A3B1047DD0A5}"/>
              </a:ext>
            </a:extLst>
          </p:cNvPr>
          <p:cNvCxnSpPr>
            <a:cxnSpLocks/>
            <a:stCxn id="256" idx="3"/>
            <a:endCxn id="26" idx="1"/>
          </p:cNvCxnSpPr>
          <p:nvPr/>
        </p:nvCxnSpPr>
        <p:spPr>
          <a:xfrm flipV="1">
            <a:off x="1859754" y="2184752"/>
            <a:ext cx="239720" cy="20624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7" grpId="0"/>
      <p:bldP spid="58" grpId="0"/>
      <p:bldP spid="59" grpId="0"/>
      <p:bldP spid="60" grpId="0"/>
      <p:bldP spid="61" grpId="0" animBg="1"/>
      <p:bldP spid="62" grpId="0" animBg="1"/>
      <p:bldP spid="64" grpId="0" animBg="1"/>
      <p:bldP spid="64" grpId="1" animBg="1"/>
      <p:bldP spid="71" grpId="0"/>
      <p:bldP spid="71" grpId="1"/>
      <p:bldP spid="72" grpId="0" animBg="1"/>
      <p:bldP spid="145" grpId="0" animBg="1"/>
      <p:bldP spid="145" grpId="1" animBg="1"/>
      <p:bldP spid="168" grpId="0" animBg="1"/>
      <p:bldP spid="175" grpId="0" animBg="1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4" grpId="1"/>
      <p:bldP spid="2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7792"/>
              </p:ext>
            </p:extLst>
          </p:nvPr>
        </p:nvGraphicFramePr>
        <p:xfrm>
          <a:off x="1612215" y="1382588"/>
          <a:ext cx="4982638" cy="1986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37696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544942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The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ecosystem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Java </a:t>
                      </a:r>
                      <a:r>
                        <a:rPr lang="de-DE" dirty="0" err="1"/>
                        <a:t>framework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Microservices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Maven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Dependency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management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IntelliJ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Framework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Handling </a:t>
                      </a:r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images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34DF2C9-4724-0247-A29B-9A827689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61" y="2710422"/>
            <a:ext cx="220892" cy="220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E578AA-30C8-7A4F-8F7C-11AF2CC7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3" y="1853060"/>
            <a:ext cx="760120" cy="1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5C9D3-119F-8541-9849-1D13C24F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79055"/>
            <a:ext cx="701234" cy="17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61009-B367-F04B-8480-0D2092C92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06" y="1379694"/>
            <a:ext cx="575728" cy="322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DF8D8-562D-184C-8095-5B427BA3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63" y="3083343"/>
            <a:ext cx="793962" cy="2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60497"/>
              </p:ext>
            </p:extLst>
          </p:nvPr>
        </p:nvGraphicFramePr>
        <p:xfrm>
          <a:off x="1697456" y="1382588"/>
          <a:ext cx="5308586" cy="23571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577635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730951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Orchestrator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clusters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Minikube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Single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version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21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Neo4j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Graph </a:t>
                      </a:r>
                      <a:r>
                        <a:rPr lang="de-DE" dirty="0" err="1"/>
                        <a:t>database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Collector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Grafana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Visualization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AB38AFF-3051-7148-B260-7EBBC966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59" y="2195010"/>
            <a:ext cx="670606" cy="268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8805D-E9CE-9846-A1F2-B8F7D53E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73856"/>
            <a:ext cx="852200" cy="184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745E3A-3F84-7A43-B629-ADC7EA47A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6" y="2593532"/>
            <a:ext cx="360660" cy="308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F0FF7-3C58-FC4E-80FF-4B707FF5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" y="3031876"/>
            <a:ext cx="852201" cy="296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940D-6D98-0D4A-9332-D35DB6D2E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3" y="1797692"/>
            <a:ext cx="941847" cy="267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C3C54-DF43-8A46-997A-C5C668634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7" y="3406482"/>
            <a:ext cx="852202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5F60A-A989-FC47-81B3-D462DCBB6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MAC SPECIFIC – </a:t>
            </a:r>
            <a:r>
              <a:rPr lang="de-DE" dirty="0" err="1"/>
              <a:t>similar</a:t>
            </a:r>
            <a:r>
              <a:rPr lang="de-DE" dirty="0"/>
              <a:t> on </a:t>
            </a:r>
            <a:r>
              <a:rPr lang="de-DE" dirty="0" err="1"/>
              <a:t>linux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0B020-54F7-AD45-BB90-B9171442E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CABF-6B06-FA4C-8166-E00991749A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cask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virtualbox</a:t>
            </a:r>
            <a:r>
              <a:rPr lang="de-DE" dirty="0"/>
              <a:t> </a:t>
            </a:r>
            <a:r>
              <a:rPr lang="de-DE" dirty="0" err="1"/>
              <a:t>minikube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maven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-cli </a:t>
            </a:r>
            <a:r>
              <a:rPr lang="de-DE" dirty="0" err="1"/>
              <a:t>kubernetes</a:t>
            </a:r>
            <a:r>
              <a:rPr lang="de-DE" dirty="0"/>
              <a:t>-helm</a:t>
            </a:r>
          </a:p>
        </p:txBody>
      </p:sp>
    </p:spTree>
    <p:extLst>
      <p:ext uri="{BB962C8B-B14F-4D97-AF65-F5344CB8AC3E}">
        <p14:creationId xmlns:p14="http://schemas.microsoft.com/office/powerpoint/2010/main" val="98803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9F08A6-7B98-1341-BC65-B3FEF05025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AF1CAA-7D83-1B44-8564-01462815E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64945-4E5C-744D-831B-5053B53FB7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Command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maven</a:t>
            </a:r>
            <a:r>
              <a:rPr lang="de-DE" dirty="0"/>
              <a:t> – 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kubectl</a:t>
            </a:r>
            <a:r>
              <a:rPr lang="de-DE" dirty="0"/>
              <a:t> – Controlling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docker</a:t>
            </a:r>
            <a:r>
              <a:rPr lang="de-DE" dirty="0"/>
              <a:t> – Building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helm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on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minikube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virtualbox</a:t>
            </a:r>
            <a:r>
              <a:rPr lang="de-DE" dirty="0"/>
              <a:t> – The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Other </a:t>
            </a:r>
            <a:r>
              <a:rPr lang="de-DE" dirty="0" err="1"/>
              <a:t>software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IntelliJ</a:t>
            </a:r>
            <a:r>
              <a:rPr lang="de-DE" dirty="0"/>
              <a:t> – The DIE </a:t>
            </a:r>
            <a:r>
              <a:rPr lang="de-DE" dirty="0" err="1"/>
              <a:t>used</a:t>
            </a:r>
            <a:r>
              <a:rPr lang="de-DE" dirty="0"/>
              <a:t> (</a:t>
            </a:r>
            <a:r>
              <a:rPr lang="de-DE" dirty="0" err="1"/>
              <a:t>many</a:t>
            </a:r>
            <a:r>
              <a:rPr lang="de-DE" dirty="0"/>
              <a:t> alternatives)</a:t>
            </a:r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/>
              <a:t>Java</a:t>
            </a:r>
            <a:r>
              <a:rPr lang="de-DE" dirty="0"/>
              <a:t>– The Java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compiler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FC091-DE63-0348-8ADC-6D1122B423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11878-710C-484B-A01A-EDE3DA4B8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BOOTSTRAP MINIKUBE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724AC-71F2-8445-A463-0D4B207DA7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cpus</a:t>
            </a:r>
            <a:r>
              <a:rPr lang="de-DE" dirty="0"/>
              <a:t>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8000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disk-size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C939B-E834-264E-AF38-920594DB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76" y="3077630"/>
            <a:ext cx="5735716" cy="15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400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399</Words>
  <Application>Microsoft Macintosh PowerPoint</Application>
  <PresentationFormat>On-screen Show (16:9)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DIN Next LT Pro Condensed</vt:lpstr>
      <vt:lpstr>DIN Next LT Pro Light Condensed</vt:lpstr>
      <vt:lpstr>Wingdings</vt:lpstr>
      <vt:lpstr>Dividers</vt:lpstr>
      <vt:lpstr>Image</vt:lpstr>
      <vt:lpstr>Text</vt:lpstr>
      <vt:lpstr>Text + Image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Darko Krizic</cp:lastModifiedBy>
  <cp:revision>1377</cp:revision>
  <cp:lastPrinted>2016-01-13T13:27:38Z</cp:lastPrinted>
  <dcterms:created xsi:type="dcterms:W3CDTF">2014-09-26T10:57:37Z</dcterms:created>
  <dcterms:modified xsi:type="dcterms:W3CDTF">2019-07-01T10:58:17Z</dcterms:modified>
</cp:coreProperties>
</file>